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81" r:id="rId8"/>
    <p:sldId id="263" r:id="rId9"/>
    <p:sldId id="264" r:id="rId10"/>
    <p:sldId id="266" r:id="rId11"/>
    <p:sldId id="265" r:id="rId12"/>
    <p:sldId id="268" r:id="rId13"/>
    <p:sldId id="280" r:id="rId14"/>
    <p:sldId id="270" r:id="rId15"/>
    <p:sldId id="276" r:id="rId16"/>
    <p:sldId id="271" r:id="rId17"/>
    <p:sldId id="279" r:id="rId18"/>
    <p:sldId id="278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68498-633B-4D1D-A525-47EB7F1025A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4D9D02CD-5899-4CFD-AF39-502088F6DDE0}">
      <dgm:prSet phldrT="[Text]"/>
      <dgm:spPr/>
      <dgm:t>
        <a:bodyPr/>
        <a:lstStyle/>
        <a:p>
          <a:endParaRPr lang="bs-Latn-BA" dirty="0"/>
        </a:p>
      </dgm:t>
    </dgm:pt>
    <dgm:pt modelId="{8B1F8D91-BEAF-41F7-8763-D519FFD70E58}" type="parTrans" cxnId="{3DA1CE3F-4037-4C74-9FCA-CC926B413796}">
      <dgm:prSet/>
      <dgm:spPr/>
      <dgm:t>
        <a:bodyPr/>
        <a:lstStyle/>
        <a:p>
          <a:endParaRPr lang="bs-Latn-BA"/>
        </a:p>
      </dgm:t>
    </dgm:pt>
    <dgm:pt modelId="{5F2A1761-F6C4-400A-9A33-5BE56D243DAA}" type="sibTrans" cxnId="{3DA1CE3F-4037-4C74-9FCA-CC926B413796}">
      <dgm:prSet/>
      <dgm:spPr/>
      <dgm:t>
        <a:bodyPr/>
        <a:lstStyle/>
        <a:p>
          <a:endParaRPr lang="bs-Latn-BA"/>
        </a:p>
      </dgm:t>
    </dgm:pt>
    <dgm:pt modelId="{F94D263C-C4CE-4C29-8837-13D254342584}">
      <dgm:prSet phldrT="[Text]"/>
      <dgm:spPr/>
      <dgm:t>
        <a:bodyPr/>
        <a:lstStyle/>
        <a:p>
          <a:r>
            <a:rPr lang="en-US" dirty="0" smtClean="0"/>
            <a:t>Types of mobile applications</a:t>
          </a:r>
          <a:endParaRPr lang="bs-Latn-BA" dirty="0"/>
        </a:p>
      </dgm:t>
    </dgm:pt>
    <dgm:pt modelId="{DD77E706-9AA4-47B7-8515-5B29F557ED32}" type="parTrans" cxnId="{83B4F7AA-6674-4E92-BBE4-0D988437B263}">
      <dgm:prSet/>
      <dgm:spPr/>
      <dgm:t>
        <a:bodyPr/>
        <a:lstStyle/>
        <a:p>
          <a:endParaRPr lang="bs-Latn-BA"/>
        </a:p>
      </dgm:t>
    </dgm:pt>
    <dgm:pt modelId="{66CB8CB9-48BC-46E7-BFF7-C640198A977B}" type="sibTrans" cxnId="{83B4F7AA-6674-4E92-BBE4-0D988437B263}">
      <dgm:prSet/>
      <dgm:spPr/>
      <dgm:t>
        <a:bodyPr/>
        <a:lstStyle/>
        <a:p>
          <a:endParaRPr lang="bs-Latn-BA"/>
        </a:p>
      </dgm:t>
    </dgm:pt>
    <dgm:pt modelId="{25A824E1-4BE9-40A3-BE14-DF238537A429}">
      <dgm:prSet phldrT="[Text]"/>
      <dgm:spPr/>
      <dgm:t>
        <a:bodyPr/>
        <a:lstStyle/>
        <a:p>
          <a:r>
            <a:rPr lang="en-US" dirty="0" smtClean="0"/>
            <a:t> </a:t>
          </a:r>
          <a:endParaRPr lang="bs-Latn-BA" dirty="0"/>
        </a:p>
      </dgm:t>
    </dgm:pt>
    <dgm:pt modelId="{535C4EFE-F5B0-41BA-8355-4D6C7329C5F4}" type="parTrans" cxnId="{9CED784D-A714-4BC2-B82F-458645D7AF1A}">
      <dgm:prSet/>
      <dgm:spPr/>
      <dgm:t>
        <a:bodyPr/>
        <a:lstStyle/>
        <a:p>
          <a:endParaRPr lang="bs-Latn-BA"/>
        </a:p>
      </dgm:t>
    </dgm:pt>
    <dgm:pt modelId="{87F8A2F1-621B-4291-8CA1-E96C51E9C51C}" type="sibTrans" cxnId="{9CED784D-A714-4BC2-B82F-458645D7AF1A}">
      <dgm:prSet/>
      <dgm:spPr/>
      <dgm:t>
        <a:bodyPr/>
        <a:lstStyle/>
        <a:p>
          <a:endParaRPr lang="bs-Latn-BA"/>
        </a:p>
      </dgm:t>
    </dgm:pt>
    <dgm:pt modelId="{5FEB6F27-A48F-4F53-A1A8-56F2A437DC6D}">
      <dgm:prSet phldrT="[Text]"/>
      <dgm:spPr/>
      <dgm:t>
        <a:bodyPr/>
        <a:lstStyle/>
        <a:p>
          <a:r>
            <a:rPr lang="en-US" dirty="0" smtClean="0"/>
            <a:t>Elements of hybrid mobile applications</a:t>
          </a:r>
          <a:endParaRPr lang="bs-Latn-BA" dirty="0"/>
        </a:p>
      </dgm:t>
    </dgm:pt>
    <dgm:pt modelId="{DEBA3088-3115-4F2D-BE3A-815492A75541}" type="parTrans" cxnId="{DCDE9B50-C6F9-4593-B9D2-1A319FAA4B82}">
      <dgm:prSet/>
      <dgm:spPr/>
      <dgm:t>
        <a:bodyPr/>
        <a:lstStyle/>
        <a:p>
          <a:endParaRPr lang="bs-Latn-BA"/>
        </a:p>
      </dgm:t>
    </dgm:pt>
    <dgm:pt modelId="{567449AC-3113-443F-AEBC-43550487BE06}" type="sibTrans" cxnId="{DCDE9B50-C6F9-4593-B9D2-1A319FAA4B82}">
      <dgm:prSet/>
      <dgm:spPr/>
      <dgm:t>
        <a:bodyPr/>
        <a:lstStyle/>
        <a:p>
          <a:endParaRPr lang="bs-Latn-BA"/>
        </a:p>
      </dgm:t>
    </dgm:pt>
    <dgm:pt modelId="{1B0BD52E-B3E9-402A-9AB3-6BA3EF658CB5}">
      <dgm:prSet phldrT="[Text]"/>
      <dgm:spPr/>
      <dgm:t>
        <a:bodyPr/>
        <a:lstStyle/>
        <a:p>
          <a:r>
            <a:rPr lang="en-US" dirty="0" smtClean="0"/>
            <a:t> </a:t>
          </a:r>
          <a:endParaRPr lang="bs-Latn-BA" dirty="0"/>
        </a:p>
      </dgm:t>
    </dgm:pt>
    <dgm:pt modelId="{2E595069-0516-4224-AFCA-51AA6C31B31F}" type="parTrans" cxnId="{16326EF6-01FE-4F5D-A47D-419F497BEE87}">
      <dgm:prSet/>
      <dgm:spPr/>
      <dgm:t>
        <a:bodyPr/>
        <a:lstStyle/>
        <a:p>
          <a:endParaRPr lang="bs-Latn-BA"/>
        </a:p>
      </dgm:t>
    </dgm:pt>
    <dgm:pt modelId="{1F55462A-F01A-4C7B-93CA-8FC59FEF6072}" type="sibTrans" cxnId="{16326EF6-01FE-4F5D-A47D-419F497BEE87}">
      <dgm:prSet/>
      <dgm:spPr/>
      <dgm:t>
        <a:bodyPr/>
        <a:lstStyle/>
        <a:p>
          <a:endParaRPr lang="bs-Latn-BA"/>
        </a:p>
      </dgm:t>
    </dgm:pt>
    <dgm:pt modelId="{3CC36DBD-98F4-4AF8-A8AC-A2D7A682ED20}">
      <dgm:prSet phldrT="[Text]"/>
      <dgm:spPr/>
      <dgm:t>
        <a:bodyPr/>
        <a:lstStyle/>
        <a:p>
          <a:r>
            <a:rPr lang="en-US" dirty="0" smtClean="0"/>
            <a:t>Mobile applications structure</a:t>
          </a:r>
          <a:endParaRPr lang="bs-Latn-BA" dirty="0"/>
        </a:p>
      </dgm:t>
    </dgm:pt>
    <dgm:pt modelId="{131ADD4E-B03B-4138-94DC-947FBCD07AF4}" type="parTrans" cxnId="{706CE712-A4B8-484D-AE96-732C43EDA64E}">
      <dgm:prSet/>
      <dgm:spPr/>
      <dgm:t>
        <a:bodyPr/>
        <a:lstStyle/>
        <a:p>
          <a:endParaRPr lang="bs-Latn-BA"/>
        </a:p>
      </dgm:t>
    </dgm:pt>
    <dgm:pt modelId="{7A81B76D-C79D-47F7-A2C4-1B6F38B3866E}" type="sibTrans" cxnId="{706CE712-A4B8-484D-AE96-732C43EDA64E}">
      <dgm:prSet/>
      <dgm:spPr/>
      <dgm:t>
        <a:bodyPr/>
        <a:lstStyle/>
        <a:p>
          <a:endParaRPr lang="bs-Latn-BA"/>
        </a:p>
      </dgm:t>
    </dgm:pt>
    <dgm:pt modelId="{E93F0DB3-5114-46AE-AF6A-C7CADAC205FF}">
      <dgm:prSet phldrT="[Text]"/>
      <dgm:spPr/>
      <dgm:t>
        <a:bodyPr/>
        <a:lstStyle/>
        <a:p>
          <a:r>
            <a:rPr lang="en-US" dirty="0" smtClean="0"/>
            <a:t>Advantages and disadvantages of PhoneGap and HTML5 applications</a:t>
          </a:r>
          <a:endParaRPr lang="bs-Latn-BA" dirty="0"/>
        </a:p>
      </dgm:t>
    </dgm:pt>
    <dgm:pt modelId="{4C43E7E3-4B5C-4266-BB33-4CA75D113482}" type="parTrans" cxnId="{B714E797-9013-4209-9EA6-F8B556CD2D60}">
      <dgm:prSet/>
      <dgm:spPr/>
      <dgm:t>
        <a:bodyPr/>
        <a:lstStyle/>
        <a:p>
          <a:endParaRPr lang="bs-Latn-BA"/>
        </a:p>
      </dgm:t>
    </dgm:pt>
    <dgm:pt modelId="{178C9155-05AC-408B-B424-0180EBA7C9B9}" type="sibTrans" cxnId="{B714E797-9013-4209-9EA6-F8B556CD2D60}">
      <dgm:prSet/>
      <dgm:spPr/>
      <dgm:t>
        <a:bodyPr/>
        <a:lstStyle/>
        <a:p>
          <a:endParaRPr lang="bs-Latn-BA"/>
        </a:p>
      </dgm:t>
    </dgm:pt>
    <dgm:pt modelId="{6CD06CC0-7866-45D9-A3CD-69BFD63FBBA5}">
      <dgm:prSet phldrT="[Text]"/>
      <dgm:spPr/>
      <dgm:t>
        <a:bodyPr/>
        <a:lstStyle/>
        <a:p>
          <a:r>
            <a:rPr lang="en-US" dirty="0" smtClean="0"/>
            <a:t>Technologies used for development of hybrid mobile applications</a:t>
          </a:r>
          <a:endParaRPr lang="bs-Latn-BA" dirty="0"/>
        </a:p>
      </dgm:t>
    </dgm:pt>
    <dgm:pt modelId="{96C9F9C0-70F5-49F9-A734-4EA763CD0B54}" type="parTrans" cxnId="{37E2B765-BCF4-4A66-A284-7FC40B580DBB}">
      <dgm:prSet/>
      <dgm:spPr/>
    </dgm:pt>
    <dgm:pt modelId="{3FD77CF3-887D-46FB-A369-1D3531E7DE77}" type="sibTrans" cxnId="{37E2B765-BCF4-4A66-A284-7FC40B580DBB}">
      <dgm:prSet/>
      <dgm:spPr/>
    </dgm:pt>
    <dgm:pt modelId="{A9D05538-030A-4F5A-B019-6507293FA88B}">
      <dgm:prSet phldrT="[Text]"/>
      <dgm:spPr/>
      <dgm:t>
        <a:bodyPr/>
        <a:lstStyle/>
        <a:p>
          <a:endParaRPr lang="bs-Latn-BA" dirty="0"/>
        </a:p>
      </dgm:t>
    </dgm:pt>
    <dgm:pt modelId="{C93EE452-692C-4B53-A09D-3B0D77F3B66D}" type="parTrans" cxnId="{110CFBD8-0F13-4963-A783-984EE5052F43}">
      <dgm:prSet/>
      <dgm:spPr/>
    </dgm:pt>
    <dgm:pt modelId="{109582B7-3AC7-4BC8-A733-4DFA9C31D4F5}" type="sibTrans" cxnId="{110CFBD8-0F13-4963-A783-984EE5052F43}">
      <dgm:prSet/>
      <dgm:spPr/>
    </dgm:pt>
    <dgm:pt modelId="{F436F8F8-23EC-40EC-AEFD-05F0FD8F6215}" type="pres">
      <dgm:prSet presAssocID="{C9668498-633B-4D1D-A525-47EB7F1025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311F6517-0647-485F-8797-029D9ABFB5EC}" type="pres">
      <dgm:prSet presAssocID="{4D9D02CD-5899-4CFD-AF39-502088F6DDE0}" presName="composite" presStyleCnt="0"/>
      <dgm:spPr/>
    </dgm:pt>
    <dgm:pt modelId="{F1FDAA3E-5720-4050-9099-696EE30BC2BE}" type="pres">
      <dgm:prSet presAssocID="{4D9D02CD-5899-4CFD-AF39-502088F6DDE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C895593E-F00A-4EA2-A4C0-D7F736486883}" type="pres">
      <dgm:prSet presAssocID="{4D9D02CD-5899-4CFD-AF39-502088F6DDE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E0D93467-D3CA-4F02-A0F8-6081F1D05600}" type="pres">
      <dgm:prSet presAssocID="{5F2A1761-F6C4-400A-9A33-5BE56D243DAA}" presName="sp" presStyleCnt="0"/>
      <dgm:spPr/>
    </dgm:pt>
    <dgm:pt modelId="{69F80B60-12D7-4982-A4DE-E750BA64FE5E}" type="pres">
      <dgm:prSet presAssocID="{25A824E1-4BE9-40A3-BE14-DF238537A429}" presName="composite" presStyleCnt="0"/>
      <dgm:spPr/>
    </dgm:pt>
    <dgm:pt modelId="{92ED0075-64D5-4385-8DBA-45EA26AD6CCE}" type="pres">
      <dgm:prSet presAssocID="{25A824E1-4BE9-40A3-BE14-DF238537A42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C5F2E9E0-624D-4369-B39C-C0B705867B0F}" type="pres">
      <dgm:prSet presAssocID="{25A824E1-4BE9-40A3-BE14-DF238537A42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4ACC7352-AD83-4B4E-AA95-0A957AD330CB}" type="pres">
      <dgm:prSet presAssocID="{87F8A2F1-621B-4291-8CA1-E96C51E9C51C}" presName="sp" presStyleCnt="0"/>
      <dgm:spPr/>
    </dgm:pt>
    <dgm:pt modelId="{E76C4AD2-D04B-49CF-AAE3-65F601BEF6E5}" type="pres">
      <dgm:prSet presAssocID="{1B0BD52E-B3E9-402A-9AB3-6BA3EF658CB5}" presName="composite" presStyleCnt="0"/>
      <dgm:spPr/>
    </dgm:pt>
    <dgm:pt modelId="{F1A4B2A8-BFE3-40CA-B932-B4F5D8684000}" type="pres">
      <dgm:prSet presAssocID="{1B0BD52E-B3E9-402A-9AB3-6BA3EF658CB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C2FECD8B-CAAE-4753-AD33-397A04B92BE3}" type="pres">
      <dgm:prSet presAssocID="{1B0BD52E-B3E9-402A-9AB3-6BA3EF658CB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B23D127F-F93F-4867-A266-5FA8F20CF189}" type="pres">
      <dgm:prSet presAssocID="{1F55462A-F01A-4C7B-93CA-8FC59FEF6072}" presName="sp" presStyleCnt="0"/>
      <dgm:spPr/>
    </dgm:pt>
    <dgm:pt modelId="{476E8F24-8388-4CD2-ADE6-EBBA418C3855}" type="pres">
      <dgm:prSet presAssocID="{A9D05538-030A-4F5A-B019-6507293FA88B}" presName="composite" presStyleCnt="0"/>
      <dgm:spPr/>
    </dgm:pt>
    <dgm:pt modelId="{1CA4D3C6-9914-4A35-8355-3A59AA334DC8}" type="pres">
      <dgm:prSet presAssocID="{A9D05538-030A-4F5A-B019-6507293FA88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96BB775E-EEB0-4D6E-A4CB-68F5577936C3}" type="pres">
      <dgm:prSet presAssocID="{A9D05538-030A-4F5A-B019-6507293FA88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DCDE9B50-C6F9-4593-B9D2-1A319FAA4B82}" srcId="{25A824E1-4BE9-40A3-BE14-DF238537A429}" destId="{5FEB6F27-A48F-4F53-A1A8-56F2A437DC6D}" srcOrd="0" destOrd="0" parTransId="{DEBA3088-3115-4F2D-BE3A-815492A75541}" sibTransId="{567449AC-3113-443F-AEBC-43550487BE06}"/>
    <dgm:cxn modelId="{C4236B05-645B-4C44-839E-8B6F147EA979}" type="presOf" srcId="{C9668498-633B-4D1D-A525-47EB7F1025AC}" destId="{F436F8F8-23EC-40EC-AEFD-05F0FD8F6215}" srcOrd="0" destOrd="0" presId="urn:microsoft.com/office/officeart/2005/8/layout/chevron2"/>
    <dgm:cxn modelId="{9CED784D-A714-4BC2-B82F-458645D7AF1A}" srcId="{C9668498-633B-4D1D-A525-47EB7F1025AC}" destId="{25A824E1-4BE9-40A3-BE14-DF238537A429}" srcOrd="1" destOrd="0" parTransId="{535C4EFE-F5B0-41BA-8355-4D6C7329C5F4}" sibTransId="{87F8A2F1-621B-4291-8CA1-E96C51E9C51C}"/>
    <dgm:cxn modelId="{AD91C42E-7054-4D68-BD72-14FFE3B5D190}" type="presOf" srcId="{A9D05538-030A-4F5A-B019-6507293FA88B}" destId="{1CA4D3C6-9914-4A35-8355-3A59AA334DC8}" srcOrd="0" destOrd="0" presId="urn:microsoft.com/office/officeart/2005/8/layout/chevron2"/>
    <dgm:cxn modelId="{0E968779-DCBC-45AC-8A26-259E6C52F78B}" type="presOf" srcId="{3CC36DBD-98F4-4AF8-A8AC-A2D7A682ED20}" destId="{C2FECD8B-CAAE-4753-AD33-397A04B92BE3}" srcOrd="0" destOrd="0" presId="urn:microsoft.com/office/officeart/2005/8/layout/chevron2"/>
    <dgm:cxn modelId="{B714E797-9013-4209-9EA6-F8B556CD2D60}" srcId="{A9D05538-030A-4F5A-B019-6507293FA88B}" destId="{E93F0DB3-5114-46AE-AF6A-C7CADAC205FF}" srcOrd="0" destOrd="0" parTransId="{4C43E7E3-4B5C-4266-BB33-4CA75D113482}" sibTransId="{178C9155-05AC-408B-B424-0180EBA7C9B9}"/>
    <dgm:cxn modelId="{3DA1CE3F-4037-4C74-9FCA-CC926B413796}" srcId="{C9668498-633B-4D1D-A525-47EB7F1025AC}" destId="{4D9D02CD-5899-4CFD-AF39-502088F6DDE0}" srcOrd="0" destOrd="0" parTransId="{8B1F8D91-BEAF-41F7-8763-D519FFD70E58}" sibTransId="{5F2A1761-F6C4-400A-9A33-5BE56D243DAA}"/>
    <dgm:cxn modelId="{1A7714F7-5197-4732-A439-76B54A6BA842}" type="presOf" srcId="{4D9D02CD-5899-4CFD-AF39-502088F6DDE0}" destId="{F1FDAA3E-5720-4050-9099-696EE30BC2BE}" srcOrd="0" destOrd="0" presId="urn:microsoft.com/office/officeart/2005/8/layout/chevron2"/>
    <dgm:cxn modelId="{16326EF6-01FE-4F5D-A47D-419F497BEE87}" srcId="{C9668498-633B-4D1D-A525-47EB7F1025AC}" destId="{1B0BD52E-B3E9-402A-9AB3-6BA3EF658CB5}" srcOrd="2" destOrd="0" parTransId="{2E595069-0516-4224-AFCA-51AA6C31B31F}" sibTransId="{1F55462A-F01A-4C7B-93CA-8FC59FEF6072}"/>
    <dgm:cxn modelId="{4096A655-4837-4F58-A5E8-1CA7986131A4}" type="presOf" srcId="{F94D263C-C4CE-4C29-8837-13D254342584}" destId="{C895593E-F00A-4EA2-A4C0-D7F736486883}" srcOrd="0" destOrd="0" presId="urn:microsoft.com/office/officeart/2005/8/layout/chevron2"/>
    <dgm:cxn modelId="{110CFBD8-0F13-4963-A783-984EE5052F43}" srcId="{C9668498-633B-4D1D-A525-47EB7F1025AC}" destId="{A9D05538-030A-4F5A-B019-6507293FA88B}" srcOrd="3" destOrd="0" parTransId="{C93EE452-692C-4B53-A09D-3B0D77F3B66D}" sibTransId="{109582B7-3AC7-4BC8-A733-4DFA9C31D4F5}"/>
    <dgm:cxn modelId="{D7E4C257-75C4-431B-A8F3-23C56F5AF62B}" type="presOf" srcId="{5FEB6F27-A48F-4F53-A1A8-56F2A437DC6D}" destId="{C5F2E9E0-624D-4369-B39C-C0B705867B0F}" srcOrd="0" destOrd="0" presId="urn:microsoft.com/office/officeart/2005/8/layout/chevron2"/>
    <dgm:cxn modelId="{41F0CCF6-668A-4F07-BCA9-6CC0AB50B24D}" type="presOf" srcId="{25A824E1-4BE9-40A3-BE14-DF238537A429}" destId="{92ED0075-64D5-4385-8DBA-45EA26AD6CCE}" srcOrd="0" destOrd="0" presId="urn:microsoft.com/office/officeart/2005/8/layout/chevron2"/>
    <dgm:cxn modelId="{83B4F7AA-6674-4E92-BBE4-0D988437B263}" srcId="{4D9D02CD-5899-4CFD-AF39-502088F6DDE0}" destId="{F94D263C-C4CE-4C29-8837-13D254342584}" srcOrd="0" destOrd="0" parTransId="{DD77E706-9AA4-47B7-8515-5B29F557ED32}" sibTransId="{66CB8CB9-48BC-46E7-BFF7-C640198A977B}"/>
    <dgm:cxn modelId="{FAD2A145-C89B-44BA-A422-A603E8B0A0A6}" type="presOf" srcId="{6CD06CC0-7866-45D9-A3CD-69BFD63FBBA5}" destId="{C5F2E9E0-624D-4369-B39C-C0B705867B0F}" srcOrd="0" destOrd="1" presId="urn:microsoft.com/office/officeart/2005/8/layout/chevron2"/>
    <dgm:cxn modelId="{9B6CA304-0FB6-425D-A26B-96B8F1CCFA26}" type="presOf" srcId="{1B0BD52E-B3E9-402A-9AB3-6BA3EF658CB5}" destId="{F1A4B2A8-BFE3-40CA-B932-B4F5D8684000}" srcOrd="0" destOrd="0" presId="urn:microsoft.com/office/officeart/2005/8/layout/chevron2"/>
    <dgm:cxn modelId="{37E2B765-BCF4-4A66-A284-7FC40B580DBB}" srcId="{25A824E1-4BE9-40A3-BE14-DF238537A429}" destId="{6CD06CC0-7866-45D9-A3CD-69BFD63FBBA5}" srcOrd="1" destOrd="0" parTransId="{96C9F9C0-70F5-49F9-A734-4EA763CD0B54}" sibTransId="{3FD77CF3-887D-46FB-A369-1D3531E7DE77}"/>
    <dgm:cxn modelId="{706CE712-A4B8-484D-AE96-732C43EDA64E}" srcId="{1B0BD52E-B3E9-402A-9AB3-6BA3EF658CB5}" destId="{3CC36DBD-98F4-4AF8-A8AC-A2D7A682ED20}" srcOrd="0" destOrd="0" parTransId="{131ADD4E-B03B-4138-94DC-947FBCD07AF4}" sibTransId="{7A81B76D-C79D-47F7-A2C4-1B6F38B3866E}"/>
    <dgm:cxn modelId="{48A3EF28-2E85-42A6-AF24-FE59AC0F54B5}" type="presOf" srcId="{E93F0DB3-5114-46AE-AF6A-C7CADAC205FF}" destId="{96BB775E-EEB0-4D6E-A4CB-68F5577936C3}" srcOrd="0" destOrd="0" presId="urn:microsoft.com/office/officeart/2005/8/layout/chevron2"/>
    <dgm:cxn modelId="{4423741E-D326-4AED-978F-9BCDAB1A6B6C}" type="presParOf" srcId="{F436F8F8-23EC-40EC-AEFD-05F0FD8F6215}" destId="{311F6517-0647-485F-8797-029D9ABFB5EC}" srcOrd="0" destOrd="0" presId="urn:microsoft.com/office/officeart/2005/8/layout/chevron2"/>
    <dgm:cxn modelId="{636D4DB6-C5DA-4F58-AFBD-5B131466F842}" type="presParOf" srcId="{311F6517-0647-485F-8797-029D9ABFB5EC}" destId="{F1FDAA3E-5720-4050-9099-696EE30BC2BE}" srcOrd="0" destOrd="0" presId="urn:microsoft.com/office/officeart/2005/8/layout/chevron2"/>
    <dgm:cxn modelId="{2ED719DD-CFB6-4B32-9325-6750B4F21B8C}" type="presParOf" srcId="{311F6517-0647-485F-8797-029D9ABFB5EC}" destId="{C895593E-F00A-4EA2-A4C0-D7F736486883}" srcOrd="1" destOrd="0" presId="urn:microsoft.com/office/officeart/2005/8/layout/chevron2"/>
    <dgm:cxn modelId="{B18ACEF7-2055-4F6D-97CE-51A9FBA3E492}" type="presParOf" srcId="{F436F8F8-23EC-40EC-AEFD-05F0FD8F6215}" destId="{E0D93467-D3CA-4F02-A0F8-6081F1D05600}" srcOrd="1" destOrd="0" presId="urn:microsoft.com/office/officeart/2005/8/layout/chevron2"/>
    <dgm:cxn modelId="{279766E7-3FA2-43EE-ADD4-B6A1D1C755AB}" type="presParOf" srcId="{F436F8F8-23EC-40EC-AEFD-05F0FD8F6215}" destId="{69F80B60-12D7-4982-A4DE-E750BA64FE5E}" srcOrd="2" destOrd="0" presId="urn:microsoft.com/office/officeart/2005/8/layout/chevron2"/>
    <dgm:cxn modelId="{3073EE45-3635-4713-A449-EE9C8048C39D}" type="presParOf" srcId="{69F80B60-12D7-4982-A4DE-E750BA64FE5E}" destId="{92ED0075-64D5-4385-8DBA-45EA26AD6CCE}" srcOrd="0" destOrd="0" presId="urn:microsoft.com/office/officeart/2005/8/layout/chevron2"/>
    <dgm:cxn modelId="{4BF85E3B-49B7-47A7-9D37-0E431D4E04C0}" type="presParOf" srcId="{69F80B60-12D7-4982-A4DE-E750BA64FE5E}" destId="{C5F2E9E0-624D-4369-B39C-C0B705867B0F}" srcOrd="1" destOrd="0" presId="urn:microsoft.com/office/officeart/2005/8/layout/chevron2"/>
    <dgm:cxn modelId="{36F43CAE-B32D-4C1C-BC7C-802BAE0E9738}" type="presParOf" srcId="{F436F8F8-23EC-40EC-AEFD-05F0FD8F6215}" destId="{4ACC7352-AD83-4B4E-AA95-0A957AD330CB}" srcOrd="3" destOrd="0" presId="urn:microsoft.com/office/officeart/2005/8/layout/chevron2"/>
    <dgm:cxn modelId="{D3F24D89-F388-4A26-88DC-DBD9777C7608}" type="presParOf" srcId="{F436F8F8-23EC-40EC-AEFD-05F0FD8F6215}" destId="{E76C4AD2-D04B-49CF-AAE3-65F601BEF6E5}" srcOrd="4" destOrd="0" presId="urn:microsoft.com/office/officeart/2005/8/layout/chevron2"/>
    <dgm:cxn modelId="{D27E871A-514E-42F4-9280-147F8ED6A6F1}" type="presParOf" srcId="{E76C4AD2-D04B-49CF-AAE3-65F601BEF6E5}" destId="{F1A4B2A8-BFE3-40CA-B932-B4F5D8684000}" srcOrd="0" destOrd="0" presId="urn:microsoft.com/office/officeart/2005/8/layout/chevron2"/>
    <dgm:cxn modelId="{DE7151BC-80AE-41C6-BF84-46278D0D47E9}" type="presParOf" srcId="{E76C4AD2-D04B-49CF-AAE3-65F601BEF6E5}" destId="{C2FECD8B-CAAE-4753-AD33-397A04B92BE3}" srcOrd="1" destOrd="0" presId="urn:microsoft.com/office/officeart/2005/8/layout/chevron2"/>
    <dgm:cxn modelId="{E09A1528-A6CA-4E5F-A760-CB3375206872}" type="presParOf" srcId="{F436F8F8-23EC-40EC-AEFD-05F0FD8F6215}" destId="{B23D127F-F93F-4867-A266-5FA8F20CF189}" srcOrd="5" destOrd="0" presId="urn:microsoft.com/office/officeart/2005/8/layout/chevron2"/>
    <dgm:cxn modelId="{7316C803-64E0-46A8-A944-EA2B80900B8D}" type="presParOf" srcId="{F436F8F8-23EC-40EC-AEFD-05F0FD8F6215}" destId="{476E8F24-8388-4CD2-ADE6-EBBA418C3855}" srcOrd="6" destOrd="0" presId="urn:microsoft.com/office/officeart/2005/8/layout/chevron2"/>
    <dgm:cxn modelId="{989E3A27-B21D-4093-8A9F-9C75AB841A23}" type="presParOf" srcId="{476E8F24-8388-4CD2-ADE6-EBBA418C3855}" destId="{1CA4D3C6-9914-4A35-8355-3A59AA334DC8}" srcOrd="0" destOrd="0" presId="urn:microsoft.com/office/officeart/2005/8/layout/chevron2"/>
    <dgm:cxn modelId="{2AD21AC8-6212-42B1-ABF4-56776C1B04A4}" type="presParOf" srcId="{476E8F24-8388-4CD2-ADE6-EBBA418C3855}" destId="{96BB775E-EEB0-4D6E-A4CB-68F5577936C3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371671-7C8E-48D2-9E55-42BDE29CB439}" type="doc">
      <dgm:prSet loTypeId="urn:microsoft.com/office/officeart/2005/8/layout/matrix2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51219613-D9AE-4753-8691-BFA72A3D8B1A}">
      <dgm:prSet phldrT="[Text]"/>
      <dgm:spPr/>
      <dgm:t>
        <a:bodyPr/>
        <a:lstStyle/>
        <a:p>
          <a:r>
            <a:rPr lang="en-US" dirty="0" smtClean="0"/>
            <a:t>Native</a:t>
          </a:r>
          <a:endParaRPr lang="bs-Latn-BA" dirty="0"/>
        </a:p>
      </dgm:t>
    </dgm:pt>
    <dgm:pt modelId="{175634AF-F517-48B8-A856-D08F9D26D82E}" type="parTrans" cxnId="{3E0F7E78-BE6C-41F4-9A35-C02A1779C708}">
      <dgm:prSet/>
      <dgm:spPr/>
      <dgm:t>
        <a:bodyPr/>
        <a:lstStyle/>
        <a:p>
          <a:endParaRPr lang="bs-Latn-BA"/>
        </a:p>
      </dgm:t>
    </dgm:pt>
    <dgm:pt modelId="{3A997E74-7104-4CE1-B0A1-99BEA3964AA3}" type="sibTrans" cxnId="{3E0F7E78-BE6C-41F4-9A35-C02A1779C708}">
      <dgm:prSet/>
      <dgm:spPr/>
      <dgm:t>
        <a:bodyPr/>
        <a:lstStyle/>
        <a:p>
          <a:endParaRPr lang="bs-Latn-BA"/>
        </a:p>
      </dgm:t>
    </dgm:pt>
    <dgm:pt modelId="{DD168BA0-E33E-4FD3-808D-B67C0BD4DD3E}">
      <dgm:prSet phldrT="[Text]"/>
      <dgm:spPr/>
      <dgm:t>
        <a:bodyPr/>
        <a:lstStyle/>
        <a:p>
          <a:r>
            <a:rPr lang="en-US" dirty="0" smtClean="0"/>
            <a:t>Hybrid</a:t>
          </a:r>
          <a:endParaRPr lang="bs-Latn-BA" dirty="0"/>
        </a:p>
      </dgm:t>
    </dgm:pt>
    <dgm:pt modelId="{4AD4E6F3-A9DB-4E90-9568-8C7E5B13385B}" type="parTrans" cxnId="{D0CD2099-2847-4BBC-9D75-878503075814}">
      <dgm:prSet/>
      <dgm:spPr/>
      <dgm:t>
        <a:bodyPr/>
        <a:lstStyle/>
        <a:p>
          <a:endParaRPr lang="bs-Latn-BA"/>
        </a:p>
      </dgm:t>
    </dgm:pt>
    <dgm:pt modelId="{79284E31-7B50-46BD-A4E3-09791D933713}" type="sibTrans" cxnId="{D0CD2099-2847-4BBC-9D75-878503075814}">
      <dgm:prSet/>
      <dgm:spPr/>
      <dgm:t>
        <a:bodyPr/>
        <a:lstStyle/>
        <a:p>
          <a:endParaRPr lang="bs-Latn-BA"/>
        </a:p>
      </dgm:t>
    </dgm:pt>
    <dgm:pt modelId="{73BEC6EC-FD6A-4913-B7C6-797451E164F9}">
      <dgm:prSet phldrT="[Text]"/>
      <dgm:spPr/>
      <dgm:t>
        <a:bodyPr/>
        <a:lstStyle/>
        <a:p>
          <a:r>
            <a:rPr lang="en-US" dirty="0" smtClean="0"/>
            <a:t>Web</a:t>
          </a:r>
          <a:endParaRPr lang="bs-Latn-BA" dirty="0"/>
        </a:p>
      </dgm:t>
    </dgm:pt>
    <dgm:pt modelId="{5AA6BC63-763D-4246-B1A1-A2AEDB582BD4}" type="parTrans" cxnId="{603D33B7-6322-492F-999E-5A911EE276FE}">
      <dgm:prSet/>
      <dgm:spPr/>
      <dgm:t>
        <a:bodyPr/>
        <a:lstStyle/>
        <a:p>
          <a:endParaRPr lang="bs-Latn-BA"/>
        </a:p>
      </dgm:t>
    </dgm:pt>
    <dgm:pt modelId="{527F8E1D-D730-474E-80B6-DEDC298EDE80}" type="sibTrans" cxnId="{603D33B7-6322-492F-999E-5A911EE276FE}">
      <dgm:prSet/>
      <dgm:spPr/>
      <dgm:t>
        <a:bodyPr/>
        <a:lstStyle/>
        <a:p>
          <a:endParaRPr lang="bs-Latn-BA"/>
        </a:p>
      </dgm:t>
    </dgm:pt>
    <dgm:pt modelId="{C3646E8B-694C-46F7-90DA-ADC085BEB9FF}">
      <dgm:prSet phldrT="[Text]"/>
      <dgm:spPr>
        <a:noFill/>
      </dgm:spPr>
      <dgm:t>
        <a:bodyPr/>
        <a:lstStyle/>
        <a:p>
          <a:endParaRPr lang="bs-Latn-BA" dirty="0"/>
        </a:p>
      </dgm:t>
    </dgm:pt>
    <dgm:pt modelId="{6BDD7435-F86F-4181-9672-F6951B22E782}" type="parTrans" cxnId="{CF8230A2-BBC9-4103-AE32-BF68C5ACCB04}">
      <dgm:prSet/>
      <dgm:spPr/>
      <dgm:t>
        <a:bodyPr/>
        <a:lstStyle/>
        <a:p>
          <a:endParaRPr lang="bs-Latn-BA"/>
        </a:p>
      </dgm:t>
    </dgm:pt>
    <dgm:pt modelId="{A0E57BD2-2E83-422C-A5E9-28B313530631}" type="sibTrans" cxnId="{CF8230A2-BBC9-4103-AE32-BF68C5ACCB04}">
      <dgm:prSet/>
      <dgm:spPr/>
      <dgm:t>
        <a:bodyPr/>
        <a:lstStyle/>
        <a:p>
          <a:endParaRPr lang="bs-Latn-BA"/>
        </a:p>
      </dgm:t>
    </dgm:pt>
    <dgm:pt modelId="{FA60EE6C-7222-4D32-934E-7DD4DE9D7C0A}" type="pres">
      <dgm:prSet presAssocID="{EE371671-7C8E-48D2-9E55-42BDE29CB43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0D422A24-E34E-49C2-AA76-A5757D5D0274}" type="pres">
      <dgm:prSet presAssocID="{EE371671-7C8E-48D2-9E55-42BDE29CB439}" presName="axisShape" presStyleLbl="bgShp" presStyleIdx="0" presStyleCnt="1"/>
      <dgm:spPr/>
    </dgm:pt>
    <dgm:pt modelId="{0086FA11-DD79-4EC6-A40A-9777EEEC2449}" type="pres">
      <dgm:prSet presAssocID="{EE371671-7C8E-48D2-9E55-42BDE29CB439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1DCE02B3-7B89-4C81-99A1-55662D499206}" type="pres">
      <dgm:prSet presAssocID="{EE371671-7C8E-48D2-9E55-42BDE29CB439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6E5F5F8B-D62F-4F3F-9027-A0F595C13DFD}" type="pres">
      <dgm:prSet presAssocID="{EE371671-7C8E-48D2-9E55-42BDE29CB439}" presName="rect3" presStyleLbl="node1" presStyleIdx="2" presStyleCnt="4" custAng="10800000" custFlipVert="1" custFlipHor="0" custScaleX="91224" custScaleY="60539" custLinFactNeighborX="1766" custLinFactNeighborY="-169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BD1850B0-984E-4F56-8CA2-E10D89262660}" type="pres">
      <dgm:prSet presAssocID="{EE371671-7C8E-48D2-9E55-42BDE29CB439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23A9290C-BD6F-48DB-96AA-FABDADFEB23D}" type="presOf" srcId="{73BEC6EC-FD6A-4913-B7C6-797451E164F9}" destId="{BD1850B0-984E-4F56-8CA2-E10D89262660}" srcOrd="0" destOrd="0" presId="urn:microsoft.com/office/officeart/2005/8/layout/matrix2"/>
    <dgm:cxn modelId="{CF8230A2-BBC9-4103-AE32-BF68C5ACCB04}" srcId="{EE371671-7C8E-48D2-9E55-42BDE29CB439}" destId="{C3646E8B-694C-46F7-90DA-ADC085BEB9FF}" srcOrd="2" destOrd="0" parTransId="{6BDD7435-F86F-4181-9672-F6951B22E782}" sibTransId="{A0E57BD2-2E83-422C-A5E9-28B313530631}"/>
    <dgm:cxn modelId="{603D33B7-6322-492F-999E-5A911EE276FE}" srcId="{EE371671-7C8E-48D2-9E55-42BDE29CB439}" destId="{73BEC6EC-FD6A-4913-B7C6-797451E164F9}" srcOrd="3" destOrd="0" parTransId="{5AA6BC63-763D-4246-B1A1-A2AEDB582BD4}" sibTransId="{527F8E1D-D730-474E-80B6-DEDC298EDE80}"/>
    <dgm:cxn modelId="{D0CD2099-2847-4BBC-9D75-878503075814}" srcId="{EE371671-7C8E-48D2-9E55-42BDE29CB439}" destId="{DD168BA0-E33E-4FD3-808D-B67C0BD4DD3E}" srcOrd="1" destOrd="0" parTransId="{4AD4E6F3-A9DB-4E90-9568-8C7E5B13385B}" sibTransId="{79284E31-7B50-46BD-A4E3-09791D933713}"/>
    <dgm:cxn modelId="{038462BF-210E-410E-B896-6F09EC7A707F}" type="presOf" srcId="{51219613-D9AE-4753-8691-BFA72A3D8B1A}" destId="{0086FA11-DD79-4EC6-A40A-9777EEEC2449}" srcOrd="0" destOrd="0" presId="urn:microsoft.com/office/officeart/2005/8/layout/matrix2"/>
    <dgm:cxn modelId="{3E0F7E78-BE6C-41F4-9A35-C02A1779C708}" srcId="{EE371671-7C8E-48D2-9E55-42BDE29CB439}" destId="{51219613-D9AE-4753-8691-BFA72A3D8B1A}" srcOrd="0" destOrd="0" parTransId="{175634AF-F517-48B8-A856-D08F9D26D82E}" sibTransId="{3A997E74-7104-4CE1-B0A1-99BEA3964AA3}"/>
    <dgm:cxn modelId="{C34A951E-C159-4C50-8979-18184BD5AB10}" type="presOf" srcId="{EE371671-7C8E-48D2-9E55-42BDE29CB439}" destId="{FA60EE6C-7222-4D32-934E-7DD4DE9D7C0A}" srcOrd="0" destOrd="0" presId="urn:microsoft.com/office/officeart/2005/8/layout/matrix2"/>
    <dgm:cxn modelId="{300E9F4C-B69F-47A2-AD8A-297BC5250CDB}" type="presOf" srcId="{DD168BA0-E33E-4FD3-808D-B67C0BD4DD3E}" destId="{1DCE02B3-7B89-4C81-99A1-55662D499206}" srcOrd="0" destOrd="0" presId="urn:microsoft.com/office/officeart/2005/8/layout/matrix2"/>
    <dgm:cxn modelId="{F49175AC-1704-4FAE-BD1B-51A749CB41F5}" type="presOf" srcId="{C3646E8B-694C-46F7-90DA-ADC085BEB9FF}" destId="{6E5F5F8B-D62F-4F3F-9027-A0F595C13DFD}" srcOrd="0" destOrd="0" presId="urn:microsoft.com/office/officeart/2005/8/layout/matrix2"/>
    <dgm:cxn modelId="{55DEA98A-69BC-4165-8012-FFB50B4B046C}" type="presParOf" srcId="{FA60EE6C-7222-4D32-934E-7DD4DE9D7C0A}" destId="{0D422A24-E34E-49C2-AA76-A5757D5D0274}" srcOrd="0" destOrd="0" presId="urn:microsoft.com/office/officeart/2005/8/layout/matrix2"/>
    <dgm:cxn modelId="{1FA3630C-A9C5-4DE5-A951-8CE93FA56990}" type="presParOf" srcId="{FA60EE6C-7222-4D32-934E-7DD4DE9D7C0A}" destId="{0086FA11-DD79-4EC6-A40A-9777EEEC2449}" srcOrd="1" destOrd="0" presId="urn:microsoft.com/office/officeart/2005/8/layout/matrix2"/>
    <dgm:cxn modelId="{367DFE13-0EBB-4406-9A67-B22C75CFFBA2}" type="presParOf" srcId="{FA60EE6C-7222-4D32-934E-7DD4DE9D7C0A}" destId="{1DCE02B3-7B89-4C81-99A1-55662D499206}" srcOrd="2" destOrd="0" presId="urn:microsoft.com/office/officeart/2005/8/layout/matrix2"/>
    <dgm:cxn modelId="{03937948-DA0F-49A2-BBD5-E6FFA8C94BF3}" type="presParOf" srcId="{FA60EE6C-7222-4D32-934E-7DD4DE9D7C0A}" destId="{6E5F5F8B-D62F-4F3F-9027-A0F595C13DFD}" srcOrd="3" destOrd="0" presId="urn:microsoft.com/office/officeart/2005/8/layout/matrix2"/>
    <dgm:cxn modelId="{73C01E57-9838-40A0-9A9E-C610D68C0B77}" type="presParOf" srcId="{FA60EE6C-7222-4D32-934E-7DD4DE9D7C0A}" destId="{BD1850B0-984E-4F56-8CA2-E10D89262660}" srcOrd="4" destOrd="0" presId="urn:microsoft.com/office/officeart/2005/8/layout/matrix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03656C-0002-4A06-9429-856B71EE307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D0BAB5A0-925D-4905-A05E-38C0541467F9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GUI Layer</a:t>
          </a:r>
          <a:endParaRPr lang="bs-Latn-BA" dirty="0"/>
        </a:p>
      </dgm:t>
    </dgm:pt>
    <dgm:pt modelId="{A477039B-AF98-4AFC-9693-06DBAF3ACC15}" type="parTrans" cxnId="{B4B78FC9-3B38-43D9-98EC-2DF9AA59859C}">
      <dgm:prSet/>
      <dgm:spPr/>
      <dgm:t>
        <a:bodyPr/>
        <a:lstStyle/>
        <a:p>
          <a:endParaRPr lang="bs-Latn-BA"/>
        </a:p>
      </dgm:t>
    </dgm:pt>
    <dgm:pt modelId="{BB08B437-1546-42AA-A8EC-74BF0A2645E8}" type="sibTrans" cxnId="{B4B78FC9-3B38-43D9-98EC-2DF9AA59859C}">
      <dgm:prSet/>
      <dgm:spPr/>
      <dgm:t>
        <a:bodyPr/>
        <a:lstStyle/>
        <a:p>
          <a:endParaRPr lang="bs-Latn-BA"/>
        </a:p>
      </dgm:t>
    </dgm:pt>
    <dgm:pt modelId="{D3826FFC-0089-4D02-9EB0-DE06B96C9D1D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Data Layer</a:t>
          </a:r>
          <a:endParaRPr lang="bs-Latn-BA" dirty="0"/>
        </a:p>
      </dgm:t>
    </dgm:pt>
    <dgm:pt modelId="{D4DB2198-3AB4-4422-B9A3-B71DC01ED17D}" type="parTrans" cxnId="{2C74F820-266C-4CEA-8040-930C491C4AA8}">
      <dgm:prSet/>
      <dgm:spPr/>
      <dgm:t>
        <a:bodyPr/>
        <a:lstStyle/>
        <a:p>
          <a:endParaRPr lang="bs-Latn-BA"/>
        </a:p>
      </dgm:t>
    </dgm:pt>
    <dgm:pt modelId="{DAC2A3C3-2C20-4908-B66E-E8793CD7E75D}" type="sibTrans" cxnId="{2C74F820-266C-4CEA-8040-930C491C4AA8}">
      <dgm:prSet/>
      <dgm:spPr/>
      <dgm:t>
        <a:bodyPr/>
        <a:lstStyle/>
        <a:p>
          <a:endParaRPr lang="bs-Latn-BA"/>
        </a:p>
      </dgm:t>
    </dgm:pt>
    <dgm:pt modelId="{AA508C0B-C740-4946-B3BF-85D49494670B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Network layer</a:t>
          </a:r>
          <a:endParaRPr lang="bs-Latn-BA" dirty="0"/>
        </a:p>
      </dgm:t>
    </dgm:pt>
    <dgm:pt modelId="{F21AF5B1-B3C3-4E8C-B1C9-6D8FADF257FA}" type="parTrans" cxnId="{B7A6285F-39E3-49B3-9DF9-65742CBAB541}">
      <dgm:prSet/>
      <dgm:spPr/>
      <dgm:t>
        <a:bodyPr/>
        <a:lstStyle/>
        <a:p>
          <a:endParaRPr lang="bs-Latn-BA"/>
        </a:p>
      </dgm:t>
    </dgm:pt>
    <dgm:pt modelId="{CC6B8F62-19C1-485C-AB80-59321AF9CE65}" type="sibTrans" cxnId="{B7A6285F-39E3-49B3-9DF9-65742CBAB541}">
      <dgm:prSet/>
      <dgm:spPr/>
      <dgm:t>
        <a:bodyPr/>
        <a:lstStyle/>
        <a:p>
          <a:endParaRPr lang="bs-Latn-BA"/>
        </a:p>
      </dgm:t>
    </dgm:pt>
    <dgm:pt modelId="{59DE1925-D75B-4F67-B07D-364D9A2C9633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Application main controller</a:t>
          </a:r>
          <a:endParaRPr lang="bs-Latn-BA" dirty="0"/>
        </a:p>
      </dgm:t>
    </dgm:pt>
    <dgm:pt modelId="{500D6CB3-563C-46C2-AECE-A2DD442FB813}" type="parTrans" cxnId="{5093000B-0389-4AA4-97DA-2A3794E36996}">
      <dgm:prSet/>
      <dgm:spPr/>
      <dgm:t>
        <a:bodyPr/>
        <a:lstStyle/>
        <a:p>
          <a:endParaRPr lang="bs-Latn-BA"/>
        </a:p>
      </dgm:t>
    </dgm:pt>
    <dgm:pt modelId="{E5A16CD3-4F96-4370-B65D-22ED4FEC4F55}" type="sibTrans" cxnId="{5093000B-0389-4AA4-97DA-2A3794E36996}">
      <dgm:prSet/>
      <dgm:spPr/>
      <dgm:t>
        <a:bodyPr/>
        <a:lstStyle/>
        <a:p>
          <a:endParaRPr lang="bs-Latn-BA"/>
        </a:p>
      </dgm:t>
    </dgm:pt>
    <dgm:pt modelId="{0330EECA-CDB1-4390-AB18-E05FA71CE343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Controllers</a:t>
          </a:r>
          <a:endParaRPr lang="bs-Latn-BA" dirty="0"/>
        </a:p>
      </dgm:t>
    </dgm:pt>
    <dgm:pt modelId="{9636ACB8-B54A-490D-A825-FC368FEB86DD}" type="parTrans" cxnId="{AF3F33F9-076D-4239-B3A3-259DDA8F8F30}">
      <dgm:prSet/>
      <dgm:spPr/>
      <dgm:t>
        <a:bodyPr/>
        <a:lstStyle/>
        <a:p>
          <a:endParaRPr lang="bs-Latn-BA"/>
        </a:p>
      </dgm:t>
    </dgm:pt>
    <dgm:pt modelId="{10A66FCD-6A9B-48E1-847E-272C1C3FB3F5}" type="sibTrans" cxnId="{AF3F33F9-076D-4239-B3A3-259DDA8F8F30}">
      <dgm:prSet/>
      <dgm:spPr/>
      <dgm:t>
        <a:bodyPr/>
        <a:lstStyle/>
        <a:p>
          <a:endParaRPr lang="bs-Latn-BA"/>
        </a:p>
      </dgm:t>
    </dgm:pt>
    <dgm:pt modelId="{B79B3634-FA20-4AED-AEBE-B3EDC0C6119E}" type="pres">
      <dgm:prSet presAssocID="{B803656C-0002-4A06-9429-856B71EE30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27E1F080-F841-4801-A7E5-0C3FD7A6D896}" type="pres">
      <dgm:prSet presAssocID="{D0BAB5A0-925D-4905-A05E-38C0541467F9}" presName="linNode" presStyleCnt="0"/>
      <dgm:spPr/>
    </dgm:pt>
    <dgm:pt modelId="{63250FDD-610F-49D4-80D3-D612A610F630}" type="pres">
      <dgm:prSet presAssocID="{D0BAB5A0-925D-4905-A05E-38C0541467F9}" presName="parentText" presStyleLbl="node1" presStyleIdx="0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06A68DD1-F474-421C-9848-1D7ED12D017B}" type="pres">
      <dgm:prSet presAssocID="{BB08B437-1546-42AA-A8EC-74BF0A2645E8}" presName="sp" presStyleCnt="0"/>
      <dgm:spPr/>
    </dgm:pt>
    <dgm:pt modelId="{5DE29DF0-BBD6-43F0-85A1-4DBCDE57830D}" type="pres">
      <dgm:prSet presAssocID="{0330EECA-CDB1-4390-AB18-E05FA71CE343}" presName="linNode" presStyleCnt="0"/>
      <dgm:spPr/>
    </dgm:pt>
    <dgm:pt modelId="{D56B4166-353B-402D-9662-12A94A23C34C}" type="pres">
      <dgm:prSet presAssocID="{0330EECA-CDB1-4390-AB18-E05FA71CE343}" presName="parentText" presStyleLbl="node1" presStyleIdx="1" presStyleCnt="5" custScaleX="277778" custLinFactNeighborX="1310" custLinFactNeighborY="31138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4DDC5961-43FA-4679-9ABC-8614DC195610}" type="pres">
      <dgm:prSet presAssocID="{10A66FCD-6A9B-48E1-847E-272C1C3FB3F5}" presName="sp" presStyleCnt="0"/>
      <dgm:spPr/>
    </dgm:pt>
    <dgm:pt modelId="{688B584C-190E-4330-8AB9-E909C89608BD}" type="pres">
      <dgm:prSet presAssocID="{D3826FFC-0089-4D02-9EB0-DE06B96C9D1D}" presName="linNode" presStyleCnt="0"/>
      <dgm:spPr/>
    </dgm:pt>
    <dgm:pt modelId="{52A8129C-8305-4A0D-86EC-BE24042989E6}" type="pres">
      <dgm:prSet presAssocID="{D3826FFC-0089-4D02-9EB0-DE06B96C9D1D}" presName="parentText" presStyleLbl="node1" presStyleIdx="2" presStyleCnt="5" custScaleX="77819" custLinFactNeighborX="-1101" custLinFactNeighborY="82221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311D76D8-0E2A-43A5-9F0C-D1C474E8876B}" type="pres">
      <dgm:prSet presAssocID="{DAC2A3C3-2C20-4908-B66E-E8793CD7E75D}" presName="sp" presStyleCnt="0"/>
      <dgm:spPr/>
    </dgm:pt>
    <dgm:pt modelId="{98BA6866-AEB3-4D6A-974B-A1EC732608F3}" type="pres">
      <dgm:prSet presAssocID="{AA508C0B-C740-4946-B3BF-85D49494670B}" presName="linNode" presStyleCnt="0"/>
      <dgm:spPr/>
    </dgm:pt>
    <dgm:pt modelId="{8FE34857-AAE1-4384-ABA9-2A6859D02FE6}" type="pres">
      <dgm:prSet presAssocID="{AA508C0B-C740-4946-B3BF-85D49494670B}" presName="parentText" presStyleLbl="node1" presStyleIdx="3" presStyleCnt="5" custScaleX="76816" custLinFactX="518" custLinFactNeighborX="100000" custLinFactNeighborY="-22779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72D76BB8-DB2A-438A-A58C-53F82D6126A4}" type="pres">
      <dgm:prSet presAssocID="{CC6B8F62-19C1-485C-AB80-59321AF9CE65}" presName="sp" presStyleCnt="0"/>
      <dgm:spPr/>
    </dgm:pt>
    <dgm:pt modelId="{BE299C60-C8D5-405A-ADAD-06B93B8472F3}" type="pres">
      <dgm:prSet presAssocID="{59DE1925-D75B-4F67-B07D-364D9A2C9633}" presName="linNode" presStyleCnt="0"/>
      <dgm:spPr/>
    </dgm:pt>
    <dgm:pt modelId="{4EC7FF6E-54B3-4A29-8C41-B7809D1B9474}" type="pres">
      <dgm:prSet presAssocID="{59DE1925-D75B-4F67-B07D-364D9A2C9633}" presName="parentText" presStyleLbl="node1" presStyleIdx="4" presStyleCnt="5" custScaleX="75888" custLinFactX="100000" custLinFactY="-27779" custLinFactNeighborX="101447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FDFFE731-D301-481A-9CFB-AE5306A9724F}" type="presOf" srcId="{AA508C0B-C740-4946-B3BF-85D49494670B}" destId="{8FE34857-AAE1-4384-ABA9-2A6859D02FE6}" srcOrd="0" destOrd="0" presId="urn:microsoft.com/office/officeart/2005/8/layout/vList5"/>
    <dgm:cxn modelId="{B7A6285F-39E3-49B3-9DF9-65742CBAB541}" srcId="{B803656C-0002-4A06-9429-856B71EE307D}" destId="{AA508C0B-C740-4946-B3BF-85D49494670B}" srcOrd="3" destOrd="0" parTransId="{F21AF5B1-B3C3-4E8C-B1C9-6D8FADF257FA}" sibTransId="{CC6B8F62-19C1-485C-AB80-59321AF9CE65}"/>
    <dgm:cxn modelId="{31CC26CE-66E3-41A4-875B-C20AEAE7C928}" type="presOf" srcId="{B803656C-0002-4A06-9429-856B71EE307D}" destId="{B79B3634-FA20-4AED-AEBE-B3EDC0C6119E}" srcOrd="0" destOrd="0" presId="urn:microsoft.com/office/officeart/2005/8/layout/vList5"/>
    <dgm:cxn modelId="{4275E617-9621-41C6-A516-A3179D7B3496}" type="presOf" srcId="{0330EECA-CDB1-4390-AB18-E05FA71CE343}" destId="{D56B4166-353B-402D-9662-12A94A23C34C}" srcOrd="0" destOrd="0" presId="urn:microsoft.com/office/officeart/2005/8/layout/vList5"/>
    <dgm:cxn modelId="{B4B78FC9-3B38-43D9-98EC-2DF9AA59859C}" srcId="{B803656C-0002-4A06-9429-856B71EE307D}" destId="{D0BAB5A0-925D-4905-A05E-38C0541467F9}" srcOrd="0" destOrd="0" parTransId="{A477039B-AF98-4AFC-9693-06DBAF3ACC15}" sibTransId="{BB08B437-1546-42AA-A8EC-74BF0A2645E8}"/>
    <dgm:cxn modelId="{AD9A85B0-2BB6-4E8F-8A25-2797D05E9CBB}" type="presOf" srcId="{D0BAB5A0-925D-4905-A05E-38C0541467F9}" destId="{63250FDD-610F-49D4-80D3-D612A610F630}" srcOrd="0" destOrd="0" presId="urn:microsoft.com/office/officeart/2005/8/layout/vList5"/>
    <dgm:cxn modelId="{A2FCD769-FBBB-4D4B-87CC-8B71D939F720}" type="presOf" srcId="{D3826FFC-0089-4D02-9EB0-DE06B96C9D1D}" destId="{52A8129C-8305-4A0D-86EC-BE24042989E6}" srcOrd="0" destOrd="0" presId="urn:microsoft.com/office/officeart/2005/8/layout/vList5"/>
    <dgm:cxn modelId="{C40579DE-4DE0-4CD6-AFE9-6FC73FEF7D77}" type="presOf" srcId="{59DE1925-D75B-4F67-B07D-364D9A2C9633}" destId="{4EC7FF6E-54B3-4A29-8C41-B7809D1B9474}" srcOrd="0" destOrd="0" presId="urn:microsoft.com/office/officeart/2005/8/layout/vList5"/>
    <dgm:cxn modelId="{AF3F33F9-076D-4239-B3A3-259DDA8F8F30}" srcId="{B803656C-0002-4A06-9429-856B71EE307D}" destId="{0330EECA-CDB1-4390-AB18-E05FA71CE343}" srcOrd="1" destOrd="0" parTransId="{9636ACB8-B54A-490D-A825-FC368FEB86DD}" sibTransId="{10A66FCD-6A9B-48E1-847E-272C1C3FB3F5}"/>
    <dgm:cxn modelId="{2C74F820-266C-4CEA-8040-930C491C4AA8}" srcId="{B803656C-0002-4A06-9429-856B71EE307D}" destId="{D3826FFC-0089-4D02-9EB0-DE06B96C9D1D}" srcOrd="2" destOrd="0" parTransId="{D4DB2198-3AB4-4422-B9A3-B71DC01ED17D}" sibTransId="{DAC2A3C3-2C20-4908-B66E-E8793CD7E75D}"/>
    <dgm:cxn modelId="{5093000B-0389-4AA4-97DA-2A3794E36996}" srcId="{B803656C-0002-4A06-9429-856B71EE307D}" destId="{59DE1925-D75B-4F67-B07D-364D9A2C9633}" srcOrd="4" destOrd="0" parTransId="{500D6CB3-563C-46C2-AECE-A2DD442FB813}" sibTransId="{E5A16CD3-4F96-4370-B65D-22ED4FEC4F55}"/>
    <dgm:cxn modelId="{C4084D16-4FD0-4C24-B2FF-41DBEBC917F5}" type="presParOf" srcId="{B79B3634-FA20-4AED-AEBE-B3EDC0C6119E}" destId="{27E1F080-F841-4801-A7E5-0C3FD7A6D896}" srcOrd="0" destOrd="0" presId="urn:microsoft.com/office/officeart/2005/8/layout/vList5"/>
    <dgm:cxn modelId="{96FD4FD3-C545-44BE-A484-0C9F5A29153F}" type="presParOf" srcId="{27E1F080-F841-4801-A7E5-0C3FD7A6D896}" destId="{63250FDD-610F-49D4-80D3-D612A610F630}" srcOrd="0" destOrd="0" presId="urn:microsoft.com/office/officeart/2005/8/layout/vList5"/>
    <dgm:cxn modelId="{96D31811-8A07-4290-AF7B-D586D6731A8D}" type="presParOf" srcId="{B79B3634-FA20-4AED-AEBE-B3EDC0C6119E}" destId="{06A68DD1-F474-421C-9848-1D7ED12D017B}" srcOrd="1" destOrd="0" presId="urn:microsoft.com/office/officeart/2005/8/layout/vList5"/>
    <dgm:cxn modelId="{1F34C949-0E73-470F-A17C-56AC40150C1A}" type="presParOf" srcId="{B79B3634-FA20-4AED-AEBE-B3EDC0C6119E}" destId="{5DE29DF0-BBD6-43F0-85A1-4DBCDE57830D}" srcOrd="2" destOrd="0" presId="urn:microsoft.com/office/officeart/2005/8/layout/vList5"/>
    <dgm:cxn modelId="{568367F1-C9D6-4AF4-87C6-077C96D066D3}" type="presParOf" srcId="{5DE29DF0-BBD6-43F0-85A1-4DBCDE57830D}" destId="{D56B4166-353B-402D-9662-12A94A23C34C}" srcOrd="0" destOrd="0" presId="urn:microsoft.com/office/officeart/2005/8/layout/vList5"/>
    <dgm:cxn modelId="{399B2E6A-DDBF-40D3-9834-EB7E63E7D9DA}" type="presParOf" srcId="{B79B3634-FA20-4AED-AEBE-B3EDC0C6119E}" destId="{4DDC5961-43FA-4679-9ABC-8614DC195610}" srcOrd="3" destOrd="0" presId="urn:microsoft.com/office/officeart/2005/8/layout/vList5"/>
    <dgm:cxn modelId="{6E784798-BE4F-4F5A-91A8-BF3D29147F93}" type="presParOf" srcId="{B79B3634-FA20-4AED-AEBE-B3EDC0C6119E}" destId="{688B584C-190E-4330-8AB9-E909C89608BD}" srcOrd="4" destOrd="0" presId="urn:microsoft.com/office/officeart/2005/8/layout/vList5"/>
    <dgm:cxn modelId="{11BC17C8-6AAD-4589-9BD2-BFA2DC002CAE}" type="presParOf" srcId="{688B584C-190E-4330-8AB9-E909C89608BD}" destId="{52A8129C-8305-4A0D-86EC-BE24042989E6}" srcOrd="0" destOrd="0" presId="urn:microsoft.com/office/officeart/2005/8/layout/vList5"/>
    <dgm:cxn modelId="{A4991362-012B-4F36-B1AD-4656A5A62921}" type="presParOf" srcId="{B79B3634-FA20-4AED-AEBE-B3EDC0C6119E}" destId="{311D76D8-0E2A-43A5-9F0C-D1C474E8876B}" srcOrd="5" destOrd="0" presId="urn:microsoft.com/office/officeart/2005/8/layout/vList5"/>
    <dgm:cxn modelId="{E0FE3308-82B9-41DF-8143-DC690BDD01F5}" type="presParOf" srcId="{B79B3634-FA20-4AED-AEBE-B3EDC0C6119E}" destId="{98BA6866-AEB3-4D6A-974B-A1EC732608F3}" srcOrd="6" destOrd="0" presId="urn:microsoft.com/office/officeart/2005/8/layout/vList5"/>
    <dgm:cxn modelId="{EFE1DF44-452A-4A42-8BF1-26F98C20E1E5}" type="presParOf" srcId="{98BA6866-AEB3-4D6A-974B-A1EC732608F3}" destId="{8FE34857-AAE1-4384-ABA9-2A6859D02FE6}" srcOrd="0" destOrd="0" presId="urn:microsoft.com/office/officeart/2005/8/layout/vList5"/>
    <dgm:cxn modelId="{2CAF35F9-D854-460F-A916-7E1300FF6C90}" type="presParOf" srcId="{B79B3634-FA20-4AED-AEBE-B3EDC0C6119E}" destId="{72D76BB8-DB2A-438A-A58C-53F82D6126A4}" srcOrd="7" destOrd="0" presId="urn:microsoft.com/office/officeart/2005/8/layout/vList5"/>
    <dgm:cxn modelId="{84DBD982-D06F-4B9B-9B68-72F1BD1682CB}" type="presParOf" srcId="{B79B3634-FA20-4AED-AEBE-B3EDC0C6119E}" destId="{BE299C60-C8D5-405A-ADAD-06B93B8472F3}" srcOrd="8" destOrd="0" presId="urn:microsoft.com/office/officeart/2005/8/layout/vList5"/>
    <dgm:cxn modelId="{F2015088-CAA7-4CE8-9EEA-796337CAD8AE}" type="presParOf" srcId="{BE299C60-C8D5-405A-ADAD-06B93B8472F3}" destId="{4EC7FF6E-54B3-4A29-8C41-B7809D1B9474}" srcOrd="0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430F-39BE-43C1-98DB-118AEB3C5BF1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0D2E-C975-46BD-AFCA-347FE50205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430F-39BE-43C1-98DB-118AEB3C5BF1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0D2E-C975-46BD-AFCA-347FE50205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430F-39BE-43C1-98DB-118AEB3C5BF1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0D2E-C975-46BD-AFCA-347FE50205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430F-39BE-43C1-98DB-118AEB3C5BF1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0D2E-C975-46BD-AFCA-347FE50205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430F-39BE-43C1-98DB-118AEB3C5BF1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0D2E-C975-46BD-AFCA-347FE50205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430F-39BE-43C1-98DB-118AEB3C5BF1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0D2E-C975-46BD-AFCA-347FE50205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430F-39BE-43C1-98DB-118AEB3C5BF1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0D2E-C975-46BD-AFCA-347FE50205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430F-39BE-43C1-98DB-118AEB3C5BF1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0D2E-C975-46BD-AFCA-347FE50205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430F-39BE-43C1-98DB-118AEB3C5BF1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0D2E-C975-46BD-AFCA-347FE50205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430F-39BE-43C1-98DB-118AEB3C5BF1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0D2E-C975-46BD-AFCA-347FE50205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430F-39BE-43C1-98DB-118AEB3C5BF1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0D2E-C975-46BD-AFCA-347FE50205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5430F-39BE-43C1-98DB-118AEB3C5BF1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A0D2E-C975-46BD-AFCA-347FE50205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85786" y="4357694"/>
            <a:ext cx="7772400" cy="1214446"/>
          </a:xfrm>
        </p:spPr>
        <p:txBody>
          <a:bodyPr>
            <a:normAutofit fontScale="90000"/>
          </a:bodyPr>
          <a:lstStyle/>
          <a:p>
            <a:r>
              <a:rPr lang="en-US" cap="none" dirty="0" smtClean="0">
                <a:solidFill>
                  <a:schemeClr val="bg1"/>
                </a:solidFill>
              </a:rPr>
              <a:t>Development of mobile applications using </a:t>
            </a:r>
            <a:r>
              <a:rPr lang="bs-Latn-BA" cap="none" dirty="0" smtClean="0">
                <a:solidFill>
                  <a:schemeClr val="bg1"/>
                </a:solidFill>
              </a:rPr>
              <a:t>P</a:t>
            </a:r>
            <a:r>
              <a:rPr lang="en-US" cap="none" dirty="0" smtClean="0">
                <a:solidFill>
                  <a:schemeClr val="bg1"/>
                </a:solidFill>
              </a:rPr>
              <a:t>hone</a:t>
            </a:r>
            <a:r>
              <a:rPr lang="bs-Latn-BA" cap="none" dirty="0" smtClean="0">
                <a:solidFill>
                  <a:schemeClr val="bg1"/>
                </a:solidFill>
              </a:rPr>
              <a:t>G</a:t>
            </a:r>
            <a:r>
              <a:rPr lang="en-US" cap="none" dirty="0" smtClean="0">
                <a:solidFill>
                  <a:schemeClr val="bg1"/>
                </a:solidFill>
              </a:rPr>
              <a:t>ap and </a:t>
            </a:r>
            <a:r>
              <a:rPr lang="bs-Latn-BA" cap="none" dirty="0" smtClean="0">
                <a:solidFill>
                  <a:schemeClr val="bg1"/>
                </a:solidFill>
              </a:rPr>
              <a:t>HTML </a:t>
            </a:r>
            <a:r>
              <a:rPr lang="en-US" cap="none" dirty="0" smtClean="0">
                <a:solidFill>
                  <a:schemeClr val="bg1"/>
                </a:solidFill>
              </a:rPr>
              <a:t>5</a:t>
            </a:r>
            <a:endParaRPr lang="bs-Latn-BA" cap="none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57224" y="3929066"/>
            <a:ext cx="1428760" cy="35717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Igor Duj</a:t>
            </a:r>
            <a:r>
              <a:rPr lang="bs-Latn-BA" dirty="0" smtClean="0">
                <a:solidFill>
                  <a:schemeClr val="bg1"/>
                </a:solidFill>
              </a:rPr>
              <a:t>lović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428604"/>
            <a:ext cx="3159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Faculty </a:t>
            </a:r>
            <a:r>
              <a:rPr lang="bs-Latn-BA" dirty="0" smtClean="0"/>
              <a:t>o</a:t>
            </a:r>
            <a:r>
              <a:rPr lang="en-US" dirty="0" smtClean="0"/>
              <a:t>f Electrical Engineering</a:t>
            </a: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>University of Banja Luka</a:t>
            </a:r>
            <a:endParaRPr lang="bs-Latn-BA" dirty="0"/>
          </a:p>
        </p:txBody>
      </p:sp>
      <p:sp>
        <p:nvSpPr>
          <p:cNvPr id="9" name="TextBox 8"/>
          <p:cNvSpPr txBox="1"/>
          <p:nvPr/>
        </p:nvSpPr>
        <p:spPr>
          <a:xfrm>
            <a:off x="4286248" y="6429397"/>
            <a:ext cx="652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2014</a:t>
            </a:r>
          </a:p>
          <a:p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JavaScript &amp; other libraries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is used for development of business logic, dynamic page layout change, data processing…</a:t>
            </a:r>
          </a:p>
          <a:p>
            <a:r>
              <a:rPr lang="en-US" dirty="0" smtClean="0"/>
              <a:t>In complex applications maintaining of the JavaScript source code is difficult</a:t>
            </a:r>
          </a:p>
          <a:p>
            <a:r>
              <a:rPr lang="en-US" dirty="0" smtClean="0"/>
              <a:t>JavaScript frameworks provide better source code structure and more features:</a:t>
            </a:r>
          </a:p>
          <a:p>
            <a:pPr lvl="1"/>
            <a:r>
              <a:rPr lang="en-US" dirty="0" smtClean="0"/>
              <a:t>AngularJS, BackBone.js, jQuery Mobile…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7254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Native part of hybrid mobile application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Provides access to the Smartphone features from the web part</a:t>
            </a:r>
          </a:p>
          <a:p>
            <a:r>
              <a:rPr lang="en-US" dirty="0" smtClean="0"/>
              <a:t>Provides format that can be used for specific mobile platforms</a:t>
            </a:r>
          </a:p>
          <a:p>
            <a:r>
              <a:rPr lang="en-US" dirty="0" smtClean="0"/>
              <a:t>Native part is developed in a programming language and IDE specifically designed for one mobile platform</a:t>
            </a:r>
          </a:p>
          <a:p>
            <a:r>
              <a:rPr lang="en-US" dirty="0" smtClean="0"/>
              <a:t>Must be accessible from the web part (often with JavaScript interface)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7254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PhoneGap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PhoneGap is a free and open source framework that allows development of mobile apps using standardized web APIs for the many supported platforms</a:t>
            </a:r>
          </a:p>
          <a:p>
            <a:r>
              <a:rPr lang="en-US" dirty="0" smtClean="0"/>
              <a:t>Contains native libraries and allows compiling applications in a native environment for a specific platform </a:t>
            </a:r>
          </a:p>
          <a:p>
            <a:r>
              <a:rPr lang="en-US" dirty="0" smtClean="0"/>
              <a:t>PhoneGap supports many features that are accessible with JavaScript API and supports development of custom plug-ins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7254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PhoneGap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0100" y="1357298"/>
            <a:ext cx="2928958" cy="51435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dirty="0"/>
          </a:p>
        </p:txBody>
      </p:sp>
      <p:sp>
        <p:nvSpPr>
          <p:cNvPr id="6" name="Rectangle 5"/>
          <p:cNvSpPr/>
          <p:nvPr/>
        </p:nvSpPr>
        <p:spPr>
          <a:xfrm>
            <a:off x="1357290" y="2143116"/>
            <a:ext cx="2286016" cy="1714512"/>
          </a:xfrm>
          <a:prstGeom prst="rect">
            <a:avLst/>
          </a:prstGeom>
          <a:effectLst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part</a:t>
            </a:r>
            <a:endParaRPr lang="bs-Latn-BA" dirty="0"/>
          </a:p>
        </p:txBody>
      </p:sp>
      <p:sp>
        <p:nvSpPr>
          <p:cNvPr id="7" name="Rectangle 6"/>
          <p:cNvSpPr/>
          <p:nvPr/>
        </p:nvSpPr>
        <p:spPr>
          <a:xfrm>
            <a:off x="1357290" y="4357694"/>
            <a:ext cx="2286016" cy="1857388"/>
          </a:xfrm>
          <a:prstGeom prst="rect">
            <a:avLst/>
          </a:prstGeom>
          <a:effectLst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PhoneGap</a:t>
            </a:r>
            <a:endParaRPr lang="bs-Latn-BA" dirty="0"/>
          </a:p>
        </p:txBody>
      </p:sp>
      <p:sp>
        <p:nvSpPr>
          <p:cNvPr id="8" name="Up-Down Arrow 7"/>
          <p:cNvSpPr/>
          <p:nvPr/>
        </p:nvSpPr>
        <p:spPr>
          <a:xfrm>
            <a:off x="2357422" y="3857628"/>
            <a:ext cx="285752" cy="500066"/>
          </a:xfrm>
          <a:prstGeom prst="up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s-Latn-BA" dirty="0"/>
          </a:p>
        </p:txBody>
      </p:sp>
      <p:sp>
        <p:nvSpPr>
          <p:cNvPr id="9" name="TextBox 8"/>
          <p:cNvSpPr txBox="1"/>
          <p:nvPr/>
        </p:nvSpPr>
        <p:spPr>
          <a:xfrm>
            <a:off x="2714612" y="3929066"/>
            <a:ext cx="94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API calls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1604" y="1500174"/>
            <a:ext cx="193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Mobile application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14942" y="1357298"/>
            <a:ext cx="2857520" cy="50720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dirty="0"/>
          </a:p>
        </p:txBody>
      </p:sp>
      <p:sp>
        <p:nvSpPr>
          <p:cNvPr id="12" name="TextBox 11"/>
          <p:cNvSpPr txBox="1"/>
          <p:nvPr/>
        </p:nvSpPr>
        <p:spPr>
          <a:xfrm>
            <a:off x="5357818" y="1500174"/>
            <a:ext cx="2505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Mobile operating system</a:t>
            </a:r>
            <a:endParaRPr lang="bs-Latn-BA" dirty="0" smtClean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43570" y="2214554"/>
            <a:ext cx="642942" cy="3643338"/>
          </a:xfrm>
          <a:prstGeom prst="rect">
            <a:avLst/>
          </a:prstGeom>
          <a:effectLst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bs-Latn-BA" dirty="0"/>
          </a:p>
        </p:txBody>
      </p:sp>
      <p:sp>
        <p:nvSpPr>
          <p:cNvPr id="14" name="Rectangle 13"/>
          <p:cNvSpPr/>
          <p:nvPr/>
        </p:nvSpPr>
        <p:spPr>
          <a:xfrm>
            <a:off x="6286512" y="2214554"/>
            <a:ext cx="1357322" cy="3643338"/>
          </a:xfrm>
          <a:prstGeom prst="rect">
            <a:avLst/>
          </a:prstGeom>
          <a:effectLst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Features and services</a:t>
            </a:r>
            <a:endParaRPr lang="bs-Latn-BA" dirty="0"/>
          </a:p>
        </p:txBody>
      </p:sp>
      <p:sp>
        <p:nvSpPr>
          <p:cNvPr id="15" name="Left-Right Arrow 14"/>
          <p:cNvSpPr/>
          <p:nvPr/>
        </p:nvSpPr>
        <p:spPr>
          <a:xfrm>
            <a:off x="3643306" y="4714884"/>
            <a:ext cx="2000264" cy="428628"/>
          </a:xfrm>
          <a:prstGeom prst="left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 calls</a:t>
            </a:r>
            <a:endParaRPr lang="bs-Latn-BA" dirty="0"/>
          </a:p>
        </p:txBody>
      </p:sp>
      <p:sp>
        <p:nvSpPr>
          <p:cNvPr id="16" name="Left-Right Arrow 15"/>
          <p:cNvSpPr/>
          <p:nvPr/>
        </p:nvSpPr>
        <p:spPr>
          <a:xfrm>
            <a:off x="3643306" y="2928934"/>
            <a:ext cx="2000264" cy="428628"/>
          </a:xfrm>
          <a:prstGeom prst="left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 calls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7254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Mobile application structure</a:t>
            </a:r>
            <a:endParaRPr lang="bs-Latn-BA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1768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>
            <a:off x="4250529" y="2607463"/>
            <a:ext cx="35719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178297" y="3893347"/>
            <a:ext cx="50006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179091" y="3893347"/>
            <a:ext cx="50006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7250131" y="3892553"/>
            <a:ext cx="50006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392215" y="3892553"/>
            <a:ext cx="50006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5715008" y="4570420"/>
            <a:ext cx="714380" cy="158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1571604" y="5000636"/>
            <a:ext cx="5929354" cy="714380"/>
          </a:xfrm>
          <a:prstGeom prst="bentConnector3">
            <a:avLst>
              <a:gd name="adj1" fmla="val -61"/>
            </a:avLst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1214414" y="535782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7254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Mobile application structure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14" name="Content Placeholder 1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GUI layer</a:t>
            </a:r>
          </a:p>
          <a:p>
            <a:pPr lvl="1"/>
            <a:r>
              <a:rPr lang="en-US" dirty="0" smtClean="0"/>
              <a:t>SPA – Single Page Application</a:t>
            </a:r>
          </a:p>
          <a:p>
            <a:pPr lvl="1"/>
            <a:r>
              <a:rPr lang="en-US" dirty="0" smtClean="0"/>
              <a:t>HTML 5 pages without any programming logic</a:t>
            </a:r>
          </a:p>
          <a:p>
            <a:pPr lvl="1"/>
            <a:r>
              <a:rPr lang="en-US" dirty="0" smtClean="0"/>
              <a:t>It is good to use existing frameworks such as jQuery Mobile that contain components, effects…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Controllers</a:t>
            </a:r>
          </a:p>
          <a:p>
            <a:pPr lvl="1"/>
            <a:r>
              <a:rPr lang="en-US" dirty="0" smtClean="0"/>
              <a:t>One controller for one HTML page</a:t>
            </a:r>
          </a:p>
          <a:p>
            <a:pPr lvl="1"/>
            <a:r>
              <a:rPr lang="en-US" dirty="0" smtClean="0"/>
              <a:t>Provides event handles, calls to other application layers, calls to native features, HTML page layout manipulation, data processing…</a:t>
            </a:r>
          </a:p>
          <a:p>
            <a:pPr lvl="1"/>
            <a:r>
              <a:rPr lang="en-US" dirty="0" smtClean="0"/>
              <a:t>Simplification of  source code maintenance in complex applications</a:t>
            </a:r>
          </a:p>
          <a:p>
            <a:pPr lvl="1"/>
            <a:r>
              <a:rPr lang="en-US" dirty="0" smtClean="0"/>
              <a:t>Provides better application controls, navigation rules…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7254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Mobile application structure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Layer</a:t>
            </a:r>
          </a:p>
          <a:p>
            <a:pPr lvl="1"/>
            <a:r>
              <a:rPr lang="en-US" dirty="0" smtClean="0"/>
              <a:t>Allows using local SQLite database or web storage objects</a:t>
            </a:r>
          </a:p>
          <a:p>
            <a:pPr lvl="1"/>
            <a:r>
              <a:rPr lang="en-US" dirty="0" smtClean="0"/>
              <a:t>Often used for offline application mode</a:t>
            </a:r>
          </a:p>
          <a:p>
            <a:r>
              <a:rPr lang="en-US" dirty="0" smtClean="0"/>
              <a:t>Network layer</a:t>
            </a:r>
          </a:p>
          <a:p>
            <a:pPr lvl="1"/>
            <a:r>
              <a:rPr lang="en-US" dirty="0" smtClean="0"/>
              <a:t>Provide access to web services</a:t>
            </a:r>
          </a:p>
          <a:p>
            <a:r>
              <a:rPr lang="en-US" dirty="0" smtClean="0"/>
              <a:t>Application main controller</a:t>
            </a:r>
          </a:p>
          <a:p>
            <a:pPr lvl="1"/>
            <a:r>
              <a:rPr lang="en-US" dirty="0" smtClean="0"/>
              <a:t>Controls global events, application state, navigation, monitor network state…</a:t>
            </a:r>
          </a:p>
          <a:p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0061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This organization enables easier maintenance, development and extending application features because it provides modular organization</a:t>
            </a:r>
            <a:endParaRPr lang="en-US" dirty="0"/>
          </a:p>
          <a:p>
            <a:r>
              <a:rPr lang="en-US" dirty="0" smtClean="0"/>
              <a:t>Source code can be organized as it is shown on image</a:t>
            </a:r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500174"/>
            <a:ext cx="1893533" cy="536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7254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Mobile application structure</a:t>
            </a:r>
            <a:endParaRPr lang="bs-Latn-B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7254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Advantages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source code can be used for different platforms</a:t>
            </a:r>
          </a:p>
          <a:p>
            <a:r>
              <a:rPr lang="en-US" dirty="0" smtClean="0"/>
              <a:t>Fast development</a:t>
            </a:r>
          </a:p>
          <a:p>
            <a:r>
              <a:rPr lang="en-US" dirty="0" smtClean="0"/>
              <a:t>Usage of simple technologies</a:t>
            </a:r>
          </a:p>
          <a:p>
            <a:r>
              <a:rPr lang="en-US" dirty="0" smtClean="0"/>
              <a:t>Low costs</a:t>
            </a:r>
          </a:p>
          <a:p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7254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Disadvantages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performance than in native applications</a:t>
            </a:r>
          </a:p>
          <a:p>
            <a:r>
              <a:rPr lang="en-US" dirty="0" smtClean="0"/>
              <a:t>Every plug-in must be developed for every platform</a:t>
            </a:r>
          </a:p>
          <a:p>
            <a:r>
              <a:rPr lang="en-US" dirty="0" smtClean="0"/>
              <a:t>Limitations in usage of GUI elements for specific platforms if it can not be developed with HTML5 and CSS3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chemeClr val="bg1"/>
                </a:solidFill>
              </a:rPr>
              <a:t>Content</a:t>
            </a:r>
            <a:endParaRPr lang="bs-Latn-BA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7254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Conclusion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PhoneGap is good for development of applications which don’t require high performance (3D games, intensive processing, multimedia processing…)</a:t>
            </a:r>
          </a:p>
          <a:p>
            <a:r>
              <a:rPr lang="en-US" dirty="0" smtClean="0"/>
              <a:t>Useful for development of business applications or mobile clients of information systems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Thank you for your attention!</a:t>
            </a:r>
            <a:endParaRPr lang="bs-Latn-BA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Types of mobile applications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basic types of mobile applications are:</a:t>
            </a:r>
          </a:p>
          <a:p>
            <a:pPr lvl="1"/>
            <a:r>
              <a:rPr lang="en-US" dirty="0" smtClean="0"/>
              <a:t>Native</a:t>
            </a:r>
          </a:p>
          <a:p>
            <a:pPr lvl="1"/>
            <a:r>
              <a:rPr lang="en-US" dirty="0" smtClean="0"/>
              <a:t>Web</a:t>
            </a:r>
          </a:p>
          <a:p>
            <a:pPr lvl="1"/>
            <a:r>
              <a:rPr lang="en-US" dirty="0" smtClean="0"/>
              <a:t>Hybrid</a:t>
            </a:r>
          </a:p>
          <a:p>
            <a:r>
              <a:rPr lang="en-US" dirty="0" smtClean="0"/>
              <a:t>Criteria for defining types:</a:t>
            </a:r>
          </a:p>
          <a:p>
            <a:pPr lvl="1"/>
            <a:r>
              <a:rPr lang="en-US" dirty="0" smtClean="0"/>
              <a:t>Technology used for development</a:t>
            </a:r>
          </a:p>
          <a:p>
            <a:pPr lvl="1"/>
            <a:r>
              <a:rPr lang="en-US" dirty="0" smtClean="0"/>
              <a:t>Usage of the same application on different mobile platforms (cross-platform)</a:t>
            </a:r>
          </a:p>
          <a:p>
            <a:pPr lvl="1"/>
            <a:r>
              <a:rPr lang="en-US" dirty="0" smtClean="0"/>
              <a:t>Supported features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Native mobile applications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for a specific mobile platform</a:t>
            </a:r>
          </a:p>
          <a:p>
            <a:r>
              <a:rPr lang="en-US" dirty="0" smtClean="0"/>
              <a:t>Use original SDK, programming language for specific platform, use all supported features</a:t>
            </a:r>
          </a:p>
          <a:p>
            <a:r>
              <a:rPr lang="en-US" dirty="0" smtClean="0"/>
              <a:t>High performance</a:t>
            </a:r>
          </a:p>
          <a:p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Web applications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using web technologies</a:t>
            </a:r>
          </a:p>
          <a:p>
            <a:r>
              <a:rPr lang="en-US" dirty="0" smtClean="0"/>
              <a:t>Web application customized for mobile browsers (design, resolution, layout)</a:t>
            </a:r>
          </a:p>
          <a:p>
            <a:r>
              <a:rPr lang="en-US" dirty="0" smtClean="0"/>
              <a:t>Lack of support for all mobile phone features</a:t>
            </a:r>
          </a:p>
          <a:p>
            <a:r>
              <a:rPr lang="en-US" dirty="0" smtClean="0"/>
              <a:t>Same application can be used on many different mobile platforms</a:t>
            </a:r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Hybrid applications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native and web mobile applications</a:t>
            </a:r>
          </a:p>
          <a:p>
            <a:r>
              <a:rPr lang="en-US" dirty="0" smtClean="0"/>
              <a:t>Can be used on different mobile platforms</a:t>
            </a:r>
          </a:p>
          <a:p>
            <a:r>
              <a:rPr lang="en-US" dirty="0" smtClean="0"/>
              <a:t>Developed using web technology and native parts</a:t>
            </a:r>
          </a:p>
          <a:p>
            <a:endParaRPr lang="bs-Latn-BA" dirty="0"/>
          </a:p>
        </p:txBody>
      </p:sp>
      <p:sp>
        <p:nvSpPr>
          <p:cNvPr id="13318" name="AutoShape 6" descr="http://phonegap.com/css/images/diagram_web_tech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s-Latn-BA"/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286250"/>
            <a:ext cx="44958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Types of mobile applications</a:t>
            </a:r>
            <a:endParaRPr kumimoji="0" lang="bs-Latn-BA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4823" y="1214422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Full capability</a:t>
            </a:r>
            <a:endParaRPr lang="bs-Latn-BA" dirty="0"/>
          </a:p>
        </p:txBody>
      </p:sp>
      <p:sp>
        <p:nvSpPr>
          <p:cNvPr id="9" name="TextBox 8"/>
          <p:cNvSpPr txBox="1"/>
          <p:nvPr/>
        </p:nvSpPr>
        <p:spPr>
          <a:xfrm>
            <a:off x="3693332" y="6215082"/>
            <a:ext cx="173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Partial capability</a:t>
            </a:r>
            <a:endParaRPr lang="bs-Latn-BA" dirty="0"/>
          </a:p>
        </p:txBody>
      </p:sp>
      <p:sp>
        <p:nvSpPr>
          <p:cNvPr id="10" name="TextBox 9"/>
          <p:cNvSpPr txBox="1"/>
          <p:nvPr/>
        </p:nvSpPr>
        <p:spPr>
          <a:xfrm>
            <a:off x="642910" y="3714752"/>
            <a:ext cx="1607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platform</a:t>
            </a:r>
            <a:endParaRPr lang="bs-Latn-BA" dirty="0"/>
          </a:p>
        </p:txBody>
      </p:sp>
      <p:sp>
        <p:nvSpPr>
          <p:cNvPr id="11" name="TextBox 10"/>
          <p:cNvSpPr txBox="1"/>
          <p:nvPr/>
        </p:nvSpPr>
        <p:spPr>
          <a:xfrm>
            <a:off x="7000892" y="3702610"/>
            <a:ext cx="193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Multiple platforms</a:t>
            </a:r>
            <a:endParaRPr lang="bs-Latn-BA" dirty="0"/>
          </a:p>
        </p:txBody>
      </p:sp>
      <p:sp>
        <p:nvSpPr>
          <p:cNvPr id="12" name="TextBox 11"/>
          <p:cNvSpPr txBox="1"/>
          <p:nvPr/>
        </p:nvSpPr>
        <p:spPr>
          <a:xfrm>
            <a:off x="6643702" y="4857760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Web developer skills</a:t>
            </a:r>
          </a:p>
          <a:p>
            <a:r>
              <a:rPr lang="en-US" sz="1400" dirty="0" smtClean="0"/>
              <a:t>Instant updates</a:t>
            </a:r>
          </a:p>
          <a:p>
            <a:r>
              <a:rPr lang="en-US" sz="1400" dirty="0" smtClean="0"/>
              <a:t>Unrestricted distribution</a:t>
            </a:r>
          </a:p>
          <a:p>
            <a:endParaRPr lang="bs-Latn-BA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796102" y="1903389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Web developer skills</a:t>
            </a:r>
          </a:p>
          <a:p>
            <a:r>
              <a:rPr lang="en-US" sz="1400" dirty="0" smtClean="0"/>
              <a:t>Access to native platform</a:t>
            </a:r>
          </a:p>
          <a:p>
            <a:r>
              <a:rPr lang="en-US" sz="1400" dirty="0" smtClean="0"/>
              <a:t>App store distribution</a:t>
            </a:r>
          </a:p>
          <a:p>
            <a:endParaRPr lang="bs-Latn-BA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1903389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Advanced UI interactions</a:t>
            </a:r>
          </a:p>
          <a:p>
            <a:r>
              <a:rPr lang="en-US" sz="1400" dirty="0" smtClean="0"/>
              <a:t>Fastest performance</a:t>
            </a:r>
          </a:p>
          <a:p>
            <a:r>
              <a:rPr lang="en-US" sz="1400" dirty="0" smtClean="0"/>
              <a:t>App store distribution</a:t>
            </a:r>
          </a:p>
          <a:p>
            <a:endParaRPr lang="bs-Latn-B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Web part of hybrid mobile application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development of user interface and business logic</a:t>
            </a:r>
          </a:p>
          <a:p>
            <a:r>
              <a:rPr lang="en-US" dirty="0" smtClean="0"/>
              <a:t>HTML5, JavaScript, CSS3, other libraries</a:t>
            </a:r>
          </a:p>
          <a:p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HTML 5 &amp; CSS 3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HTML 5 offers a lot of new features that can be used for development of mobile applications</a:t>
            </a:r>
          </a:p>
          <a:p>
            <a:r>
              <a:rPr lang="en-US" dirty="0" smtClean="0"/>
              <a:t>CSS3 provides animations, transitions, </a:t>
            </a:r>
            <a:r>
              <a:rPr lang="en-US" smtClean="0"/>
              <a:t>visual </a:t>
            </a:r>
            <a:r>
              <a:rPr lang="en-US" smtClean="0"/>
              <a:t>effects, …</a:t>
            </a:r>
            <a:endParaRPr lang="en-US" dirty="0" smtClean="0"/>
          </a:p>
          <a:p>
            <a:r>
              <a:rPr lang="en-US" dirty="0" smtClean="0"/>
              <a:t>Useful HTML5 features:</a:t>
            </a:r>
          </a:p>
          <a:p>
            <a:pPr lvl="1"/>
            <a:r>
              <a:rPr lang="en-US" dirty="0" smtClean="0"/>
              <a:t>Geolocation API, storage, local database (available in PhoneGap), audio, video, graphics, form elements, WebSockets…</a:t>
            </a:r>
          </a:p>
          <a:p>
            <a:r>
              <a:rPr lang="en-US" dirty="0" smtClean="0"/>
              <a:t>Some features are not supported on all mobile platforms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744</Words>
  <Application>Microsoft Office PowerPoint</Application>
  <PresentationFormat>On-screen Show (4:3)</PresentationFormat>
  <Paragraphs>125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Development of mobile applications using PhoneGap and HTML 5</vt:lpstr>
      <vt:lpstr>Content</vt:lpstr>
      <vt:lpstr>Types of mobile applications</vt:lpstr>
      <vt:lpstr>Native mobile applications</vt:lpstr>
      <vt:lpstr>Web applications</vt:lpstr>
      <vt:lpstr>Hybrid applications</vt:lpstr>
      <vt:lpstr>Slide 7</vt:lpstr>
      <vt:lpstr>Web part of hybrid mobile application</vt:lpstr>
      <vt:lpstr>HTML 5 &amp; CSS 3</vt:lpstr>
      <vt:lpstr>JavaScript &amp; other libraries</vt:lpstr>
      <vt:lpstr>Native part of hybrid mobile application</vt:lpstr>
      <vt:lpstr>PhoneGap</vt:lpstr>
      <vt:lpstr>PhoneGap</vt:lpstr>
      <vt:lpstr>Mobile application structure</vt:lpstr>
      <vt:lpstr>Mobile application structure</vt:lpstr>
      <vt:lpstr>Mobile application structure</vt:lpstr>
      <vt:lpstr>Mobile application structure</vt:lpstr>
      <vt:lpstr>Advantages</vt:lpstr>
      <vt:lpstr>Disadvantages</vt:lpstr>
      <vt:lpstr>Conclusion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mobile applications using PhoneGap and HTML 5</dc:title>
  <dc:creator>Igor</dc:creator>
  <cp:lastModifiedBy>Igor</cp:lastModifiedBy>
  <cp:revision>50</cp:revision>
  <dcterms:created xsi:type="dcterms:W3CDTF">2014-08-12T18:48:58Z</dcterms:created>
  <dcterms:modified xsi:type="dcterms:W3CDTF">2014-08-25T19:30:41Z</dcterms:modified>
</cp:coreProperties>
</file>